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7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9" r:id="rId3"/>
    <p:sldId id="266" r:id="rId4"/>
    <p:sldId id="263" r:id="rId5"/>
    <p:sldId id="267" r:id="rId6"/>
    <p:sldId id="268" r:id="rId7"/>
    <p:sldId id="271" r:id="rId8"/>
    <p:sldId id="272" r:id="rId9"/>
  </p:sldIdLst>
  <p:sldSz cx="12192000" cy="6858000"/>
  <p:notesSz cx="6858000" cy="9144000"/>
  <p:defaultTextStyle>
    <a:defPPr rtl="0">
      <a:defRPr lang="uk-UA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6357" autoAdjust="0"/>
  </p:normalViewPr>
  <p:slideViewPr>
    <p:cSldViewPr snapToGrid="0">
      <p:cViewPr varScale="1">
        <p:scale>
          <a:sx n="159" d="100"/>
          <a:sy n="159" d="100"/>
        </p:scale>
        <p:origin x="234" y="138"/>
      </p:cViewPr>
      <p:guideLst/>
    </p:cSldViewPr>
  </p:slideViewPr>
  <p:outlineViewPr>
    <p:cViewPr>
      <p:scale>
        <a:sx n="33" d="100"/>
        <a:sy n="33" d="100"/>
      </p:scale>
      <p:origin x="0" y="-47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67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631DA-DCD2-469F-BFAF-39389763A97A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9EDB0DBF-52FB-4A65-AC95-EF4DEEB0FE88}">
      <dgm:prSet phldrT="[Текст]" custT="1"/>
      <dgm:spPr/>
      <dgm:t>
        <a:bodyPr/>
        <a:lstStyle/>
        <a:p>
          <a:r>
            <a:rPr lang="uk-UA" sz="3100" dirty="0"/>
            <a:t>Практичні</a:t>
          </a:r>
        </a:p>
        <a:p>
          <a:r>
            <a:rPr lang="uk-UA" sz="3600" b="1" dirty="0"/>
            <a:t>16</a:t>
          </a:r>
        </a:p>
      </dgm:t>
    </dgm:pt>
    <dgm:pt modelId="{85F50CF3-761E-442A-A324-FDA99A4249A2}" type="parTrans" cxnId="{2A527001-CEF7-4421-A880-268D7844AB80}">
      <dgm:prSet/>
      <dgm:spPr/>
      <dgm:t>
        <a:bodyPr/>
        <a:lstStyle/>
        <a:p>
          <a:endParaRPr lang="uk-UA"/>
        </a:p>
      </dgm:t>
    </dgm:pt>
    <dgm:pt modelId="{D1EA7AA8-5EA4-4B1C-A5D1-0DAED1644E7A}" type="sibTrans" cxnId="{2A527001-CEF7-4421-A880-268D7844AB80}">
      <dgm:prSet/>
      <dgm:spPr/>
      <dgm:t>
        <a:bodyPr/>
        <a:lstStyle/>
        <a:p>
          <a:endParaRPr lang="uk-UA"/>
        </a:p>
      </dgm:t>
    </dgm:pt>
    <dgm:pt modelId="{DACB2F51-5A9C-42F8-A6E8-E57809716329}">
      <dgm:prSet phldrT="[Текст]" custT="1"/>
      <dgm:spPr/>
      <dgm:t>
        <a:bodyPr/>
        <a:lstStyle/>
        <a:p>
          <a:r>
            <a:rPr lang="uk-UA" sz="3300" dirty="0"/>
            <a:t>Самостійне опрацювання</a:t>
          </a:r>
        </a:p>
        <a:p>
          <a:r>
            <a:rPr lang="uk-UA" sz="3600" b="1" dirty="0"/>
            <a:t>26</a:t>
          </a:r>
        </a:p>
      </dgm:t>
    </dgm:pt>
    <dgm:pt modelId="{9AD1DE15-90C1-4142-A127-2443AFE4361A}" type="parTrans" cxnId="{67850616-CDC8-4FD4-BD5C-18814DBB9D21}">
      <dgm:prSet/>
      <dgm:spPr/>
      <dgm:t>
        <a:bodyPr/>
        <a:lstStyle/>
        <a:p>
          <a:endParaRPr lang="uk-UA"/>
        </a:p>
      </dgm:t>
    </dgm:pt>
    <dgm:pt modelId="{53686CDF-D258-460D-9C42-55BF11C6FEA4}" type="sibTrans" cxnId="{67850616-CDC8-4FD4-BD5C-18814DBB9D21}">
      <dgm:prSet/>
      <dgm:spPr/>
      <dgm:t>
        <a:bodyPr/>
        <a:lstStyle/>
        <a:p>
          <a:endParaRPr lang="uk-UA"/>
        </a:p>
      </dgm:t>
    </dgm:pt>
    <dgm:pt modelId="{E95639CA-8D20-4F52-8943-BBD1C35B4656}">
      <dgm:prSet phldrT="[Текст]" custT="1"/>
      <dgm:spPr/>
      <dgm:t>
        <a:bodyPr/>
        <a:lstStyle/>
        <a:p>
          <a:r>
            <a:rPr lang="uk-UA" sz="3100" dirty="0"/>
            <a:t>Лекції</a:t>
          </a:r>
        </a:p>
        <a:p>
          <a:r>
            <a:rPr lang="uk-UA" sz="3600" b="1" dirty="0"/>
            <a:t>18</a:t>
          </a:r>
        </a:p>
      </dgm:t>
    </dgm:pt>
    <dgm:pt modelId="{1836E45E-9AA5-4304-9B65-EE4B77763A9E}" type="parTrans" cxnId="{128D0C36-C850-465F-94C8-FDFA05D0F290}">
      <dgm:prSet/>
      <dgm:spPr/>
      <dgm:t>
        <a:bodyPr/>
        <a:lstStyle/>
        <a:p>
          <a:endParaRPr lang="uk-UA"/>
        </a:p>
      </dgm:t>
    </dgm:pt>
    <dgm:pt modelId="{63DF4EDF-CB1F-417C-8D84-711BFD196DF8}" type="sibTrans" cxnId="{128D0C36-C850-465F-94C8-FDFA05D0F290}">
      <dgm:prSet/>
      <dgm:spPr/>
      <dgm:t>
        <a:bodyPr/>
        <a:lstStyle/>
        <a:p>
          <a:endParaRPr lang="uk-UA"/>
        </a:p>
      </dgm:t>
    </dgm:pt>
    <dgm:pt modelId="{C9FBC9F1-847A-4A1D-B8C3-BB8AF68764FF}" type="pres">
      <dgm:prSet presAssocID="{230631DA-DCD2-469F-BFAF-39389763A97A}" presName="compositeShape" presStyleCnt="0">
        <dgm:presLayoutVars>
          <dgm:chMax val="7"/>
          <dgm:dir/>
          <dgm:resizeHandles val="exact"/>
        </dgm:presLayoutVars>
      </dgm:prSet>
      <dgm:spPr/>
    </dgm:pt>
    <dgm:pt modelId="{16BE480E-F0FB-4B6E-A47D-77C872341D04}" type="pres">
      <dgm:prSet presAssocID="{230631DA-DCD2-469F-BFAF-39389763A97A}" presName="wedge1" presStyleLbl="node1" presStyleIdx="0" presStyleCnt="3" custScaleX="116880" custScaleY="118008" custLinFactNeighborX="-5138" custLinFactNeighborY="3032"/>
      <dgm:spPr/>
    </dgm:pt>
    <dgm:pt modelId="{D86DEA04-83ED-47C0-AEBF-36653BDE4C94}" type="pres">
      <dgm:prSet presAssocID="{230631DA-DCD2-469F-BFAF-39389763A97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061DA2D-8115-40E5-9404-3820C9D50230}" type="pres">
      <dgm:prSet presAssocID="{230631DA-DCD2-469F-BFAF-39389763A97A}" presName="wedge2" presStyleLbl="node1" presStyleIdx="1" presStyleCnt="3" custScaleX="118647" custScaleY="116204" custLinFactNeighborX="115" custLinFactNeighborY="-297"/>
      <dgm:spPr/>
    </dgm:pt>
    <dgm:pt modelId="{FC11DCFA-F68C-4312-88B3-21204D12A51C}" type="pres">
      <dgm:prSet presAssocID="{230631DA-DCD2-469F-BFAF-39389763A97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652EEB6-FAD6-4347-9C22-06127E3C7ED0}" type="pres">
      <dgm:prSet presAssocID="{230631DA-DCD2-469F-BFAF-39389763A97A}" presName="wedge3" presStyleLbl="node1" presStyleIdx="2" presStyleCnt="3" custScaleX="114818" custScaleY="119416" custLinFactNeighborX="-331" custLinFactNeighborY="497"/>
      <dgm:spPr/>
    </dgm:pt>
    <dgm:pt modelId="{07B7B80B-D6BD-41FA-83EF-035879A83AA9}" type="pres">
      <dgm:prSet presAssocID="{230631DA-DCD2-469F-BFAF-39389763A97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A527001-CEF7-4421-A880-268D7844AB80}" srcId="{230631DA-DCD2-469F-BFAF-39389763A97A}" destId="{9EDB0DBF-52FB-4A65-AC95-EF4DEEB0FE88}" srcOrd="0" destOrd="0" parTransId="{85F50CF3-761E-442A-A324-FDA99A4249A2}" sibTransId="{D1EA7AA8-5EA4-4B1C-A5D1-0DAED1644E7A}"/>
    <dgm:cxn modelId="{67850616-CDC8-4FD4-BD5C-18814DBB9D21}" srcId="{230631DA-DCD2-469F-BFAF-39389763A97A}" destId="{DACB2F51-5A9C-42F8-A6E8-E57809716329}" srcOrd="1" destOrd="0" parTransId="{9AD1DE15-90C1-4142-A127-2443AFE4361A}" sibTransId="{53686CDF-D258-460D-9C42-55BF11C6FEA4}"/>
    <dgm:cxn modelId="{BD02EB32-87E9-4889-8755-83EB3A4308E7}" type="presOf" srcId="{9EDB0DBF-52FB-4A65-AC95-EF4DEEB0FE88}" destId="{D86DEA04-83ED-47C0-AEBF-36653BDE4C94}" srcOrd="1" destOrd="0" presId="urn:microsoft.com/office/officeart/2005/8/layout/chart3"/>
    <dgm:cxn modelId="{128D0C36-C850-465F-94C8-FDFA05D0F290}" srcId="{230631DA-DCD2-469F-BFAF-39389763A97A}" destId="{E95639CA-8D20-4F52-8943-BBD1C35B4656}" srcOrd="2" destOrd="0" parTransId="{1836E45E-9AA5-4304-9B65-EE4B77763A9E}" sibTransId="{63DF4EDF-CB1F-417C-8D84-711BFD196DF8}"/>
    <dgm:cxn modelId="{4EB7F063-B1F3-4214-8E92-3F15B1A5A720}" type="presOf" srcId="{E95639CA-8D20-4F52-8943-BBD1C35B4656}" destId="{0652EEB6-FAD6-4347-9C22-06127E3C7ED0}" srcOrd="0" destOrd="0" presId="urn:microsoft.com/office/officeart/2005/8/layout/chart3"/>
    <dgm:cxn modelId="{6EB3608A-069F-4EFF-8B3B-365F2248F4B7}" type="presOf" srcId="{DACB2F51-5A9C-42F8-A6E8-E57809716329}" destId="{FC11DCFA-F68C-4312-88B3-21204D12A51C}" srcOrd="1" destOrd="0" presId="urn:microsoft.com/office/officeart/2005/8/layout/chart3"/>
    <dgm:cxn modelId="{0ECC498C-4361-4AC4-8F38-4BEABD00D844}" type="presOf" srcId="{E95639CA-8D20-4F52-8943-BBD1C35B4656}" destId="{07B7B80B-D6BD-41FA-83EF-035879A83AA9}" srcOrd="1" destOrd="0" presId="urn:microsoft.com/office/officeart/2005/8/layout/chart3"/>
    <dgm:cxn modelId="{C350D0C9-D10A-4CE6-9ECF-48BCE3FECDB1}" type="presOf" srcId="{230631DA-DCD2-469F-BFAF-39389763A97A}" destId="{C9FBC9F1-847A-4A1D-B8C3-BB8AF68764FF}" srcOrd="0" destOrd="0" presId="urn:microsoft.com/office/officeart/2005/8/layout/chart3"/>
    <dgm:cxn modelId="{BED096DC-7254-4B32-8201-195FE50A877C}" type="presOf" srcId="{DACB2F51-5A9C-42F8-A6E8-E57809716329}" destId="{5061DA2D-8115-40E5-9404-3820C9D50230}" srcOrd="0" destOrd="0" presId="urn:microsoft.com/office/officeart/2005/8/layout/chart3"/>
    <dgm:cxn modelId="{04F51DE5-5D7C-4E20-8D3E-7CE8B43CFBBC}" type="presOf" srcId="{9EDB0DBF-52FB-4A65-AC95-EF4DEEB0FE88}" destId="{16BE480E-F0FB-4B6E-A47D-77C872341D04}" srcOrd="0" destOrd="0" presId="urn:microsoft.com/office/officeart/2005/8/layout/chart3"/>
    <dgm:cxn modelId="{C0F8EDBC-E2A5-4461-86D6-9485CF6CC9D5}" type="presParOf" srcId="{C9FBC9F1-847A-4A1D-B8C3-BB8AF68764FF}" destId="{16BE480E-F0FB-4B6E-A47D-77C872341D04}" srcOrd="0" destOrd="0" presId="urn:microsoft.com/office/officeart/2005/8/layout/chart3"/>
    <dgm:cxn modelId="{76AC90CD-3C78-4974-BF67-C0C443BFA0BF}" type="presParOf" srcId="{C9FBC9F1-847A-4A1D-B8C3-BB8AF68764FF}" destId="{D86DEA04-83ED-47C0-AEBF-36653BDE4C94}" srcOrd="1" destOrd="0" presId="urn:microsoft.com/office/officeart/2005/8/layout/chart3"/>
    <dgm:cxn modelId="{E8DF5AEE-4CE3-4867-8E54-73CA2614F99E}" type="presParOf" srcId="{C9FBC9F1-847A-4A1D-B8C3-BB8AF68764FF}" destId="{5061DA2D-8115-40E5-9404-3820C9D50230}" srcOrd="2" destOrd="0" presId="urn:microsoft.com/office/officeart/2005/8/layout/chart3"/>
    <dgm:cxn modelId="{2ED15D4C-2C4E-4745-93FC-298196E53BDD}" type="presParOf" srcId="{C9FBC9F1-847A-4A1D-B8C3-BB8AF68764FF}" destId="{FC11DCFA-F68C-4312-88B3-21204D12A51C}" srcOrd="3" destOrd="0" presId="urn:microsoft.com/office/officeart/2005/8/layout/chart3"/>
    <dgm:cxn modelId="{1AFB6BA0-EEFA-4D62-ACD0-278FE8E81BF4}" type="presParOf" srcId="{C9FBC9F1-847A-4A1D-B8C3-BB8AF68764FF}" destId="{0652EEB6-FAD6-4347-9C22-06127E3C7ED0}" srcOrd="4" destOrd="0" presId="urn:microsoft.com/office/officeart/2005/8/layout/chart3"/>
    <dgm:cxn modelId="{EA83FA5E-AB8C-42E9-A8A9-6CCD276888B2}" type="presParOf" srcId="{C9FBC9F1-847A-4A1D-B8C3-BB8AF68764FF}" destId="{07B7B80B-D6BD-41FA-83EF-035879A83AA9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E480E-F0FB-4B6E-A47D-77C872341D04}">
      <dsp:nvSpPr>
        <dsp:cNvPr id="0" name=""/>
        <dsp:cNvSpPr/>
      </dsp:nvSpPr>
      <dsp:spPr>
        <a:xfrm>
          <a:off x="365022" y="84315"/>
          <a:ext cx="5757283" cy="581284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kern="1200" dirty="0"/>
            <a:t>Практичні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b="1" kern="1200" dirty="0"/>
            <a:t>16</a:t>
          </a:r>
        </a:p>
      </dsp:txBody>
      <dsp:txXfrm>
        <a:off x="3495203" y="1156924"/>
        <a:ext cx="1953363" cy="1937615"/>
      </dsp:txXfrm>
    </dsp:sp>
    <dsp:sp modelId="{5061DA2D-8115-40E5-9404-3820C9D50230}">
      <dsp:nvSpPr>
        <dsp:cNvPr id="0" name=""/>
        <dsp:cNvSpPr/>
      </dsp:nvSpPr>
      <dsp:spPr>
        <a:xfrm>
          <a:off x="326342" y="111367"/>
          <a:ext cx="5844322" cy="5723984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kern="1200" dirty="0"/>
            <a:t>Самостійне опрацювання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b="1" kern="1200" dirty="0"/>
            <a:t>26</a:t>
          </a:r>
        </a:p>
      </dsp:txBody>
      <dsp:txXfrm>
        <a:off x="1926573" y="3722929"/>
        <a:ext cx="2643860" cy="1771709"/>
      </dsp:txXfrm>
    </dsp:sp>
    <dsp:sp modelId="{0652EEB6-FAD6-4347-9C22-06127E3C7ED0}">
      <dsp:nvSpPr>
        <dsp:cNvPr id="0" name=""/>
        <dsp:cNvSpPr/>
      </dsp:nvSpPr>
      <dsp:spPr>
        <a:xfrm>
          <a:off x="398677" y="71370"/>
          <a:ext cx="5655713" cy="588220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kern="1200" dirty="0"/>
            <a:t>Лекції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b="1" kern="1200" dirty="0"/>
            <a:t>18</a:t>
          </a:r>
        </a:p>
      </dsp:txBody>
      <dsp:txXfrm>
        <a:off x="1004647" y="1226802"/>
        <a:ext cx="1918902" cy="1960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91174202-076D-4FCC-BB1F-880F8A848A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FAD0C0A-72EF-4EA2-8D6C-4938445A10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4F6468-F5C7-47FF-8FEE-5E11EE6DDCEF}" type="datetime1">
              <a:rPr lang="uk-UA" smtClean="0"/>
              <a:t>12.01.2024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8AB2131-4249-4045-A9F7-9BE0F73F06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2180F18-DB0C-473D-93EA-5E50BE9DE5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5F20474-88D6-46C9-AFA3-1C3CCC2418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21917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13FFCD-B4B7-4B08-9B35-5A8AE248B3FA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B68C18-1BF1-F447-95ED-60EAAE35426E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391759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B68C18-1BF1-F447-95ED-60EAAE35426E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58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B68C18-1BF1-F447-95ED-60EAAE35426E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341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B68C18-1BF1-F447-95ED-60EAAE35426E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6378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B68C18-1BF1-F447-95ED-60EAAE35426E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141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B68C18-1BF1-F447-95ED-60EAAE35426E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6630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B68C18-1BF1-F447-95ED-60EAAE35426E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7366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ий слайд із зображення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ілінія 6" title="Фігура номера сторінки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uk-UA" noProof="0"/>
              <a:t>Клацніть, щоб змінити стиль зразка підзаголовка</a:t>
            </a:r>
          </a:p>
        </p:txBody>
      </p:sp>
      <p:cxnSp>
        <p:nvCxnSpPr>
          <p:cNvPr id="9" name="Пряма сполучна лінія 8" title="Вертикальна лінія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Місце для зображення 10">
            <a:extLst>
              <a:ext uri="{FF2B5EF4-FFF2-40B4-BE49-F238E27FC236}">
                <a16:creationId xmlns:a16="http://schemas.microsoft.com/office/drawing/2014/main" id="{137A75DA-C6FF-4420-94B9-E3338D1F9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615" y="1367500"/>
            <a:ext cx="2397795" cy="2397795"/>
          </a:xfrm>
          <a:prstGeom prst="ellipse">
            <a:avLst/>
          </a:prstGeo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uk-UA" noProof="0"/>
              <a:t>Вставити портретне фото</a:t>
            </a:r>
          </a:p>
        </p:txBody>
      </p:sp>
    </p:spTree>
    <p:extLst>
      <p:ext uri="{BB962C8B-B14F-4D97-AF65-F5344CB8AC3E}">
        <p14:creationId xmlns:p14="http://schemas.microsoft.com/office/powerpoint/2010/main" val="182742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FD02949C-75D0-446F-9A36-EE76417E5788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  <p:sp>
        <p:nvSpPr>
          <p:cNvPr id="20" name="Місце для тексту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uk-UA" noProof="0"/>
              <a:t>Введіть тут підзаголовок</a:t>
            </a:r>
          </a:p>
        </p:txBody>
      </p:sp>
      <p:cxnSp>
        <p:nvCxnSpPr>
          <p:cNvPr id="21" name="Пряма сполучна лінія 20" title="Горизонтальна лінія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FBC751F3-ABD6-4995-8494-4932D12ACE1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326063" y="559678"/>
            <a:ext cx="6103937" cy="5191835"/>
          </a:xfrm>
        </p:spPr>
        <p:txBody>
          <a:bodyPr rtlCol="0"/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287545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239BDB1-016F-4027-82D7-6E0D671E3DC1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  <p:sp>
        <p:nvSpPr>
          <p:cNvPr id="20" name="Місце для тексту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uk-UA" noProof="0"/>
              <a:t>Введіть тут підзаголовок</a:t>
            </a:r>
          </a:p>
        </p:txBody>
      </p:sp>
      <p:cxnSp>
        <p:nvCxnSpPr>
          <p:cNvPr id="21" name="Пряма сполучна лінія 20" title="Горизонтальна лінія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Місце для зображення 6">
            <a:extLst>
              <a:ext uri="{FF2B5EF4-FFF2-40B4-BE49-F238E27FC236}">
                <a16:creationId xmlns:a16="http://schemas.microsoft.com/office/drawing/2014/main" id="{1466EC8C-C8BE-4149-A684-18CFF4574C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559678"/>
            <a:ext cx="6132512" cy="519183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68749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559677"/>
            <a:ext cx="3833906" cy="5274923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748CBA4-9715-415C-8D8D-FF2CA1632D40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  <p:cxnSp>
        <p:nvCxnSpPr>
          <p:cNvPr id="21" name="Пряма сполучна лінія 20" title="Горизонтальна лінія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Місце для вмісту 2">
            <a:extLst>
              <a:ext uri="{FF2B5EF4-FFF2-40B4-BE49-F238E27FC236}">
                <a16:creationId xmlns:a16="http://schemas.microsoft.com/office/drawing/2014/main" id="{4889D34E-DF9E-41B7-A5EC-B9D63999B3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600" y="559678"/>
            <a:ext cx="6172200" cy="5617285"/>
          </a:xfrm>
        </p:spPr>
        <p:txBody>
          <a:bodyPr rtlCol="0"/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3222617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5181600" y="540628"/>
            <a:ext cx="6248400" cy="2488946"/>
          </a:xfrm>
        </p:spPr>
        <p:txBody>
          <a:bodyPr rtlCol="0"/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5181600" y="3712467"/>
            <a:ext cx="6248400" cy="2482228"/>
          </a:xfrm>
        </p:spPr>
        <p:txBody>
          <a:bodyPr rtlCol="0"/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E3162D-A69E-4013-9179-CA0732D3DEED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45430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557784"/>
            <a:ext cx="3831336" cy="4956048"/>
          </a:xfrm>
        </p:spPr>
        <p:txBody>
          <a:bodyPr rtlCol="0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5181600" y="558065"/>
            <a:ext cx="6245352" cy="9144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lang="uk-UA" sz="2400" i="1" noProof="0" dirty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uk-UA" noProof="0" dirty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5181600" y="1526671"/>
            <a:ext cx="6245352" cy="1755648"/>
          </a:xfrm>
        </p:spPr>
        <p:txBody>
          <a:bodyPr rtlCol="0"/>
          <a:lstStyle/>
          <a:p>
            <a:pPr marL="283464" marR="0" lvl="0" indent="-283464" algn="l" defTabSz="914400" rtl="0" eaLnBrk="1" fontAlgn="auto" latinLnBrk="0" hangingPunct="1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noProof="0" dirty="0"/>
              <a:t>Зразок тексту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5181600" y="3700826"/>
            <a:ext cx="6248400" cy="914400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uk-UA" noProof="0" dirty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5181600" y="4669432"/>
            <a:ext cx="6245352" cy="1755648"/>
          </a:xfrm>
        </p:spPr>
        <p:txBody>
          <a:bodyPr rtlCol="0"/>
          <a:lstStyle/>
          <a:p>
            <a:pPr lvl="0" rtl="0"/>
            <a:r>
              <a:rPr lang="uk-UA" noProof="0" dirty="0"/>
              <a:t>Зразок тексту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027F65-B3B2-4568-80B9-C560DC56DC37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4277019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2821BF-B190-43C2-A9C5-C9AF51A1A924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043447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5CB20D-9042-462B-833C-636C4EF3DF63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823902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, під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9E2565D1-06D8-4141-9B5F-95C29313C16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10" name="Місце для тексту 19">
            <a:extLst>
              <a:ext uri="{FF2B5EF4-FFF2-40B4-BE49-F238E27FC236}">
                <a16:creationId xmlns:a16="http://schemas.microsoft.com/office/drawing/2014/main" id="{04FBD4F5-432F-4C2D-A734-6CC48615F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uk-UA" noProof="0"/>
              <a:t>Введіть тут підзаголовок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1F5A3D-C6E3-4FCF-859D-37225569D98D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837580B-9009-4524-B820-7ACB27BCB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uk-UA" noProof="0"/>
              <a:t>Зразок заголовка</a:t>
            </a:r>
          </a:p>
        </p:txBody>
      </p:sp>
      <p:cxnSp>
        <p:nvCxnSpPr>
          <p:cNvPr id="12" name="Пряма сполучна лінія 11" title="Горизонтальна лінія">
            <a:extLst>
              <a:ext uri="{FF2B5EF4-FFF2-40B4-BE49-F238E27FC236}">
                <a16:creationId xmlns:a16="http://schemas.microsoft.com/office/drawing/2014/main" id="{54F1A406-73A8-450C-B21C-AA9616F476C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95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зображень / піктограма світлих маркері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ABAAFC-DC43-4D0F-A445-0833402ABC79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  <p:sp>
        <p:nvSpPr>
          <p:cNvPr id="20" name="Місце для тексту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uk-UA" noProof="0"/>
              <a:t>Введіть тут підзаголовок</a:t>
            </a:r>
          </a:p>
        </p:txBody>
      </p:sp>
      <p:cxnSp>
        <p:nvCxnSpPr>
          <p:cNvPr id="21" name="Пряма сполучна лінія 20" title="Горизонтальна лінія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Місце для вмісту 2">
            <a:extLst>
              <a:ext uri="{FF2B5EF4-FFF2-40B4-BE49-F238E27FC236}">
                <a16:creationId xmlns:a16="http://schemas.microsoft.com/office/drawing/2014/main" id="{0CF91DE7-F23F-444D-B56E-B059EC98D9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19" name="Місце для тексту 8">
            <a:extLst>
              <a:ext uri="{FF2B5EF4-FFF2-40B4-BE49-F238E27FC236}">
                <a16:creationId xmlns:a16="http://schemas.microsoft.com/office/drawing/2014/main" id="{DD8B7AFB-040F-4222-BF21-649EEB9B76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22" name="Місце для тексту 10">
            <a:extLst>
              <a:ext uri="{FF2B5EF4-FFF2-40B4-BE49-F238E27FC236}">
                <a16:creationId xmlns:a16="http://schemas.microsoft.com/office/drawing/2014/main" id="{36C44B50-DCD8-4661-AE20-1744F5052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23" name="Місце для тексту 6">
            <a:extLst>
              <a:ext uri="{FF2B5EF4-FFF2-40B4-BE49-F238E27FC236}">
                <a16:creationId xmlns:a16="http://schemas.microsoft.com/office/drawing/2014/main" id="{C0107EA4-5D36-4C90-97D0-F9F14116BD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24" name="Місце для тексту 15">
            <a:extLst>
              <a:ext uri="{FF2B5EF4-FFF2-40B4-BE49-F238E27FC236}">
                <a16:creationId xmlns:a16="http://schemas.microsoft.com/office/drawing/2014/main" id="{CB22D40E-097C-4007-9190-A374980653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25" name="Місце для тексту 18">
            <a:extLst>
              <a:ext uri="{FF2B5EF4-FFF2-40B4-BE49-F238E27FC236}">
                <a16:creationId xmlns:a16="http://schemas.microsoft.com/office/drawing/2014/main" id="{D385A57E-D5E6-4E0A-BE4C-C1B40196AB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26" name="Місце для зображення 22">
            <a:extLst>
              <a:ext uri="{FF2B5EF4-FFF2-40B4-BE49-F238E27FC236}">
                <a16:creationId xmlns:a16="http://schemas.microsoft.com/office/drawing/2014/main" id="{3D1BBD84-BA1A-4F7F-BD78-6D42162E33D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27" name="Місце для зображення 24">
            <a:extLst>
              <a:ext uri="{FF2B5EF4-FFF2-40B4-BE49-F238E27FC236}">
                <a16:creationId xmlns:a16="http://schemas.microsoft.com/office/drawing/2014/main" id="{75DDD589-ADD5-491E-B180-F1FCDF9ED6A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28" name="Місце для зображення 26">
            <a:extLst>
              <a:ext uri="{FF2B5EF4-FFF2-40B4-BE49-F238E27FC236}">
                <a16:creationId xmlns:a16="http://schemas.microsoft.com/office/drawing/2014/main" id="{BFFFDD99-5C1A-4C7C-8FA2-BEA3DB4BA8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29" name="Місце для зображення 30">
            <a:extLst>
              <a:ext uri="{FF2B5EF4-FFF2-40B4-BE49-F238E27FC236}">
                <a16:creationId xmlns:a16="http://schemas.microsoft.com/office/drawing/2014/main" id="{23C5456C-A352-4CF6-8671-B2572BAD518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30" name="Місце для зображення 32">
            <a:extLst>
              <a:ext uri="{FF2B5EF4-FFF2-40B4-BE49-F238E27FC236}">
                <a16:creationId xmlns:a16="http://schemas.microsoft.com/office/drawing/2014/main" id="{C7C33AAD-B12F-4AA1-80BD-D7D3D1304B9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31" name="Місце для зображення 34">
            <a:extLst>
              <a:ext uri="{FF2B5EF4-FFF2-40B4-BE49-F238E27FC236}">
                <a16:creationId xmlns:a16="http://schemas.microsoft.com/office/drawing/2014/main" id="{E2951AF1-2CE3-48B5-9CF3-7488DCDF329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</p:spTree>
    <p:extLst>
      <p:ext uri="{BB962C8B-B14F-4D97-AF65-F5344CB8AC3E}">
        <p14:creationId xmlns:p14="http://schemas.microsoft.com/office/powerpoint/2010/main" val="418798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овані маркери в ряд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62550" y="2019300"/>
            <a:ext cx="1944000" cy="270000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uk-UA" noProof="0"/>
              <a:t>Опис події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900C9A-7582-4D42-BD66-0E983BD7A17F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  <p:sp>
        <p:nvSpPr>
          <p:cNvPr id="9" name="Місце для тексту 8">
            <a:extLst>
              <a:ext uri="{FF2B5EF4-FFF2-40B4-BE49-F238E27FC236}">
                <a16:creationId xmlns:a16="http://schemas.microsoft.com/office/drawing/2014/main" id="{617748B7-E5B4-4481-8BBD-FA336F544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806" y="2019300"/>
            <a:ext cx="1943100" cy="2700000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99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uk-UA" noProof="0"/>
              <a:t>Опис події</a:t>
            </a:r>
          </a:p>
        </p:txBody>
      </p:sp>
      <p:sp>
        <p:nvSpPr>
          <p:cNvPr id="11" name="Місце для тексту 10">
            <a:extLst>
              <a:ext uri="{FF2B5EF4-FFF2-40B4-BE49-F238E27FC236}">
                <a16:creationId xmlns:a16="http://schemas.microsoft.com/office/drawing/2014/main" id="{47DBBB1B-8761-455D-AD09-0A48C1ED2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163" y="2019300"/>
            <a:ext cx="1943100" cy="2700000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9900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uk-UA" noProof="0"/>
              <a:t>Опис події</a:t>
            </a:r>
          </a:p>
        </p:txBody>
      </p:sp>
      <p:sp>
        <p:nvSpPr>
          <p:cNvPr id="13" name="Місце для тексту 12">
            <a:extLst>
              <a:ext uri="{FF2B5EF4-FFF2-40B4-BE49-F238E27FC236}">
                <a16:creationId xmlns:a16="http://schemas.microsoft.com/office/drawing/2014/main" id="{701A7388-8628-470F-82E9-729C86AAF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20550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uk-UA" noProof="0"/>
              <a:t>1</a:t>
            </a:r>
          </a:p>
        </p:txBody>
      </p:sp>
      <p:sp>
        <p:nvSpPr>
          <p:cNvPr id="15" name="Місце для тексту 14">
            <a:extLst>
              <a:ext uri="{FF2B5EF4-FFF2-40B4-BE49-F238E27FC236}">
                <a16:creationId xmlns:a16="http://schemas.microsoft.com/office/drawing/2014/main" id="{CAE5D4FA-2556-4640-8793-063247AA2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3356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uk-UA" noProof="0"/>
              <a:t>2</a:t>
            </a:r>
          </a:p>
        </p:txBody>
      </p:sp>
      <p:sp>
        <p:nvSpPr>
          <p:cNvPr id="17" name="Місце для тексту 16">
            <a:extLst>
              <a:ext uri="{FF2B5EF4-FFF2-40B4-BE49-F238E27FC236}">
                <a16:creationId xmlns:a16="http://schemas.microsoft.com/office/drawing/2014/main" id="{8379251E-EDF2-4AC5-AB5B-C1FD66A9D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85713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uk-UA" noProof="0"/>
              <a:t>3</a:t>
            </a:r>
          </a:p>
        </p:txBody>
      </p:sp>
      <p:sp>
        <p:nvSpPr>
          <p:cNvPr id="20" name="Місце для тексту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uk-UA" noProof="0"/>
              <a:t>Введіть тут підзаголовок</a:t>
            </a:r>
          </a:p>
        </p:txBody>
      </p:sp>
      <p:cxnSp>
        <p:nvCxnSpPr>
          <p:cNvPr id="21" name="Пряма сполучна лінія 20" title="Горизонтальна лінія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31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ише назва й пі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B6AC7DF-FF43-40B9-9301-67A35E5C430F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  <p:sp>
        <p:nvSpPr>
          <p:cNvPr id="20" name="Місце для тексту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uk-UA" noProof="0"/>
              <a:t>Введіть тут підзаголовок</a:t>
            </a:r>
          </a:p>
        </p:txBody>
      </p:sp>
      <p:cxnSp>
        <p:nvCxnSpPr>
          <p:cNvPr id="21" name="Пряма сполучна лінія 20" title="Горизонтальна лінія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91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зображень / піктограма маркерів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ілінія 6" title="Фігура номера сторінки">
            <a:extLst>
              <a:ext uri="{FF2B5EF4-FFF2-40B4-BE49-F238E27FC236}">
                <a16:creationId xmlns:a16="http://schemas.microsoft.com/office/drawing/2014/main" id="{4C028BF1-8F7F-4E8E-9D47-05D46323E336}"/>
              </a:ext>
            </a:extLst>
          </p:cNvPr>
          <p:cNvSpPr/>
          <p:nvPr userDrawn="1"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BF093C-E518-4C1F-A9A8-AF2F5307AC0D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  <p:sp>
        <p:nvSpPr>
          <p:cNvPr id="20" name="Місце для тексту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uk-UA" noProof="0"/>
              <a:t>Введіть тут підзаголовок</a:t>
            </a:r>
          </a:p>
        </p:txBody>
      </p:sp>
      <p:cxnSp>
        <p:nvCxnSpPr>
          <p:cNvPr id="21" name="Пряма сполучна лінія 20" title="Горизонтальна лінія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Місце для вмісту 2">
            <a:extLst>
              <a:ext uri="{FF2B5EF4-FFF2-40B4-BE49-F238E27FC236}">
                <a16:creationId xmlns:a16="http://schemas.microsoft.com/office/drawing/2014/main" id="{5D7203A2-76F7-4D98-BFEB-C48DDC3E5C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11" name="Місце для тексту 8">
            <a:extLst>
              <a:ext uri="{FF2B5EF4-FFF2-40B4-BE49-F238E27FC236}">
                <a16:creationId xmlns:a16="http://schemas.microsoft.com/office/drawing/2014/main" id="{333FF03C-99D8-472E-A74F-87D3B5A5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12" name="Місце для тексту 10">
            <a:extLst>
              <a:ext uri="{FF2B5EF4-FFF2-40B4-BE49-F238E27FC236}">
                <a16:creationId xmlns:a16="http://schemas.microsoft.com/office/drawing/2014/main" id="{982C482D-2EED-4942-A5D4-D8A794C248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7" name="Місце для тексту 6">
            <a:extLst>
              <a:ext uri="{FF2B5EF4-FFF2-40B4-BE49-F238E27FC236}">
                <a16:creationId xmlns:a16="http://schemas.microsoft.com/office/drawing/2014/main" id="{51D4C5CB-E26D-42D3-B242-792D37C507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16" name="Місце для тексту 15">
            <a:extLst>
              <a:ext uri="{FF2B5EF4-FFF2-40B4-BE49-F238E27FC236}">
                <a16:creationId xmlns:a16="http://schemas.microsoft.com/office/drawing/2014/main" id="{8F1F9D8C-5E2A-414E-9E1D-AB7DF4824D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19" name="Місце для тексту 18">
            <a:extLst>
              <a:ext uri="{FF2B5EF4-FFF2-40B4-BE49-F238E27FC236}">
                <a16:creationId xmlns:a16="http://schemas.microsoft.com/office/drawing/2014/main" id="{571AC612-4E8C-42E2-88EB-DB98E279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23" name="Місце для зображення 22">
            <a:extLst>
              <a:ext uri="{FF2B5EF4-FFF2-40B4-BE49-F238E27FC236}">
                <a16:creationId xmlns:a16="http://schemas.microsoft.com/office/drawing/2014/main" id="{2AA95DF8-549D-4CA3-8E1A-D2DEB8CF46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25" name="Місце для зображення 24">
            <a:extLst>
              <a:ext uri="{FF2B5EF4-FFF2-40B4-BE49-F238E27FC236}">
                <a16:creationId xmlns:a16="http://schemas.microsoft.com/office/drawing/2014/main" id="{AA78BAAC-8764-4AFE-9AC1-DF47930B46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27" name="Місце для зображення 26">
            <a:extLst>
              <a:ext uri="{FF2B5EF4-FFF2-40B4-BE49-F238E27FC236}">
                <a16:creationId xmlns:a16="http://schemas.microsoft.com/office/drawing/2014/main" id="{88491EA9-E431-4D48-BD30-3BA8FACC97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31" name="Місце для зображення 30">
            <a:extLst>
              <a:ext uri="{FF2B5EF4-FFF2-40B4-BE49-F238E27FC236}">
                <a16:creationId xmlns:a16="http://schemas.microsoft.com/office/drawing/2014/main" id="{130F713C-752D-4C1A-89AB-638A7DAF60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33" name="Місце для зображення 32">
            <a:extLst>
              <a:ext uri="{FF2B5EF4-FFF2-40B4-BE49-F238E27FC236}">
                <a16:creationId xmlns:a16="http://schemas.microsoft.com/office/drawing/2014/main" id="{EDF00299-5001-4927-B344-D4AE0D5F03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35" name="Місце для зображення 34">
            <a:extLst>
              <a:ext uri="{FF2B5EF4-FFF2-40B4-BE49-F238E27FC236}">
                <a16:creationId xmlns:a16="http://schemas.microsoft.com/office/drawing/2014/main" id="{4CBE51A8-3BCA-490E-93CB-B70BBCCD967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</p:spTree>
    <p:extLst>
      <p:ext uri="{BB962C8B-B14F-4D97-AF65-F5344CB8AC3E}">
        <p14:creationId xmlns:p14="http://schemas.microsoft.com/office/powerpoint/2010/main" val="123252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середніх фотографій з о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2831932"/>
            <a:ext cx="3833906" cy="1562638"/>
          </a:xfrm>
        </p:spPr>
        <p:txBody>
          <a:bodyPr rtlCol="0" anchor="b"/>
          <a:lstStyle>
            <a:lvl1pPr>
              <a:defRPr sz="3600"/>
            </a:lvl1pPr>
          </a:lstStyle>
          <a:p>
            <a:pPr rtl="0"/>
            <a:r>
              <a:rPr lang="uk-UA" noProof="0"/>
              <a:t>Натисніть, щоб змінити назву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CFB181-28F1-4DD1-B053-139B4B5D1DA5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  <p:sp>
        <p:nvSpPr>
          <p:cNvPr id="20" name="Місце для тексту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4573117"/>
            <a:ext cx="3842550" cy="1178396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uk-UA" noProof="0"/>
              <a:t>Введіть тут підзаголовок</a:t>
            </a:r>
          </a:p>
        </p:txBody>
      </p:sp>
      <p:cxnSp>
        <p:nvCxnSpPr>
          <p:cNvPr id="21" name="Пряма сполучна лінія 20" title="Горизонтальна лінія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Місце для зображення 10">
            <a:extLst>
              <a:ext uri="{FF2B5EF4-FFF2-40B4-BE49-F238E27FC236}">
                <a16:creationId xmlns:a16="http://schemas.microsoft.com/office/drawing/2014/main" id="{4EDDE9BC-8D20-403B-A5FE-C277A3515D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24736" y="482857"/>
            <a:ext cx="2179814" cy="21798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uk-UA" noProof="0"/>
              <a:t>Вставити портретне фото</a:t>
            </a:r>
          </a:p>
        </p:txBody>
      </p:sp>
      <p:sp>
        <p:nvSpPr>
          <p:cNvPr id="19" name="Місце для вмісту 2">
            <a:extLst>
              <a:ext uri="{FF2B5EF4-FFF2-40B4-BE49-F238E27FC236}">
                <a16:creationId xmlns:a16="http://schemas.microsoft.com/office/drawing/2014/main" id="{2BF5E186-AFA1-42AA-AE51-CF3AC059F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22" name="Місце для тексту 8">
            <a:extLst>
              <a:ext uri="{FF2B5EF4-FFF2-40B4-BE49-F238E27FC236}">
                <a16:creationId xmlns:a16="http://schemas.microsoft.com/office/drawing/2014/main" id="{C860CCD0-F268-4994-9434-F0E0132A4E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23" name="Місце для тексту 10">
            <a:extLst>
              <a:ext uri="{FF2B5EF4-FFF2-40B4-BE49-F238E27FC236}">
                <a16:creationId xmlns:a16="http://schemas.microsoft.com/office/drawing/2014/main" id="{28D5E220-4F6C-4A47-9F47-4CA88EA230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24" name="Місце для тексту 6">
            <a:extLst>
              <a:ext uri="{FF2B5EF4-FFF2-40B4-BE49-F238E27FC236}">
                <a16:creationId xmlns:a16="http://schemas.microsoft.com/office/drawing/2014/main" id="{1DFEF73A-C0FC-4A4C-8342-991CEFF53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25" name="Місце для тексту 15">
            <a:extLst>
              <a:ext uri="{FF2B5EF4-FFF2-40B4-BE49-F238E27FC236}">
                <a16:creationId xmlns:a16="http://schemas.microsoft.com/office/drawing/2014/main" id="{E60572FB-0574-4BE3-9637-7CA7B5ACA8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26" name="Місце для тексту 18">
            <a:extLst>
              <a:ext uri="{FF2B5EF4-FFF2-40B4-BE49-F238E27FC236}">
                <a16:creationId xmlns:a16="http://schemas.microsoft.com/office/drawing/2014/main" id="{155E2FBC-2458-49C4-B75C-CAEAC6D9F1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27" name="Місце для зображення 22">
            <a:extLst>
              <a:ext uri="{FF2B5EF4-FFF2-40B4-BE49-F238E27FC236}">
                <a16:creationId xmlns:a16="http://schemas.microsoft.com/office/drawing/2014/main" id="{844B1DAB-161E-44A0-9E15-DA816B46A48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34550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28" name="Місце для зображення 24">
            <a:extLst>
              <a:ext uri="{FF2B5EF4-FFF2-40B4-BE49-F238E27FC236}">
                <a16:creationId xmlns:a16="http://schemas.microsoft.com/office/drawing/2014/main" id="{8811849A-335B-47C0-980E-357EE8C4BC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67581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29" name="Місце для зображення 26">
            <a:extLst>
              <a:ext uri="{FF2B5EF4-FFF2-40B4-BE49-F238E27FC236}">
                <a16:creationId xmlns:a16="http://schemas.microsoft.com/office/drawing/2014/main" id="{E1254A81-6A51-429E-91AC-6B4CADA71D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500613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30" name="Місце для зображення 30">
            <a:extLst>
              <a:ext uri="{FF2B5EF4-FFF2-40B4-BE49-F238E27FC236}">
                <a16:creationId xmlns:a16="http://schemas.microsoft.com/office/drawing/2014/main" id="{64053090-461C-448F-9705-7FEE78A4133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34550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31" name="Місце для зображення 32">
            <a:extLst>
              <a:ext uri="{FF2B5EF4-FFF2-40B4-BE49-F238E27FC236}">
                <a16:creationId xmlns:a16="http://schemas.microsoft.com/office/drawing/2014/main" id="{7AD2F7CB-CFE4-4C72-864A-D00C1CEAA2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67581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32" name="Місце для зображення 34">
            <a:extLst>
              <a:ext uri="{FF2B5EF4-FFF2-40B4-BE49-F238E27FC236}">
                <a16:creationId xmlns:a16="http://schemas.microsoft.com/office/drawing/2014/main" id="{CCA07CA3-C8D4-41EA-A0FB-74E1A477039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00163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</p:spTree>
    <p:extLst>
      <p:ext uri="{BB962C8B-B14F-4D97-AF65-F5344CB8AC3E}">
        <p14:creationId xmlns:p14="http://schemas.microsoft.com/office/powerpoint/2010/main" val="110807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и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ілінія 6" title="Фігура номера сторінки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uk-UA" noProof="0"/>
              <a:t>Клацніть, щоб змінити стиль зразка підзаголовка</a:t>
            </a:r>
          </a:p>
        </p:txBody>
      </p:sp>
      <p:cxnSp>
        <p:nvCxnSpPr>
          <p:cNvPr id="9" name="Пряма сполучна лінія 8" title="Вертикальна лінія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5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ілінія 6" title="Фігура номера сторінки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47673" y="2571722"/>
            <a:ext cx="8296654" cy="3286153"/>
          </a:xfrm>
        </p:spPr>
        <p:txBody>
          <a:bodyPr rtlCol="0" anchor="t">
            <a:normAutofit/>
          </a:bodyPr>
          <a:lstStyle>
            <a:lvl1pPr>
              <a:lnSpc>
                <a:spcPct val="85000"/>
              </a:lnSpc>
              <a:defRPr sz="770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1947673" y="1393748"/>
            <a:ext cx="8401429" cy="819150"/>
          </a:xfrm>
        </p:spPr>
        <p:txBody>
          <a:bodyPr rtlCol="0"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 rtlCol="0"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2F5C316-0855-4464-8B8B-65683AF9F743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 rtlCol="0"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  <p:cxnSp>
        <p:nvCxnSpPr>
          <p:cNvPr id="10" name="Пряма сполучна лінія 9" title="Горизонтальна лінія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453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ілінія 6" title="Фігура номера сторінки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rtl="0"/>
            <a:fld id="{F74D1443-16E4-4091-B976-83EF99692A14}" type="datetime1">
              <a:rPr lang="uk-UA" noProof="0" smtClean="0"/>
              <a:t>12.01.2024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fld id="{13D2E340-0663-474B-992C-9192B5C45E57}" type="slidenum">
              <a:rPr lang="uk-UA" noProof="0" smtClean="0"/>
              <a:t>‹№›</a:t>
            </a:fld>
            <a:endParaRPr lang="uk-UA" noProof="0"/>
          </a:p>
        </p:txBody>
      </p:sp>
      <p:cxnSp>
        <p:nvCxnSpPr>
          <p:cNvPr id="10" name="Пряма сполучна лінія 9" title="Горизонтальна лінія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09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95" r:id="rId3"/>
    <p:sldLayoutId id="2147484490" r:id="rId4"/>
    <p:sldLayoutId id="2147484491" r:id="rId5"/>
    <p:sldLayoutId id="2147484492" r:id="rId6"/>
    <p:sldLayoutId id="2147484493" r:id="rId7"/>
    <p:sldLayoutId id="2147484496" r:id="rId8"/>
    <p:sldLayoutId id="2147484481" r:id="rId9"/>
    <p:sldLayoutId id="2147484498" r:id="rId10"/>
    <p:sldLayoutId id="2147484499" r:id="rId11"/>
    <p:sldLayoutId id="2147484500" r:id="rId12"/>
    <p:sldLayoutId id="2147484482" r:id="rId13"/>
    <p:sldLayoutId id="2147484483" r:id="rId14"/>
    <p:sldLayoutId id="2147484484" r:id="rId15"/>
    <p:sldLayoutId id="2147484485" r:id="rId16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5F68C9-1EB8-3379-7435-5CF70EE3F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3" t="3277" r="7792" b="4116"/>
          <a:stretch/>
        </p:blipFill>
        <p:spPr>
          <a:xfrm>
            <a:off x="9946433" y="0"/>
            <a:ext cx="1368099" cy="1466298"/>
          </a:xfrm>
          <a:prstGeom prst="rect">
            <a:avLst/>
          </a:prstGeom>
        </p:spPr>
      </p:pic>
      <p:pic>
        <p:nvPicPr>
          <p:cNvPr id="8" name="Місце для зображення 7">
            <a:extLst>
              <a:ext uri="{FF2B5EF4-FFF2-40B4-BE49-F238E27FC236}">
                <a16:creationId xmlns:a16="http://schemas.microsoft.com/office/drawing/2014/main" id="{732E58C4-40A3-1EBB-62AA-58C71E9910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2486" b="12486"/>
          <a:stretch>
            <a:fillRect/>
          </a:stretch>
        </p:blipFill>
        <p:spPr>
          <a:xfrm>
            <a:off x="1649601" y="720815"/>
            <a:ext cx="2626542" cy="262654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679374-8EAE-4873-9BB6-F6C630302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2536" y="1264197"/>
            <a:ext cx="6523264" cy="4268965"/>
          </a:xfrm>
        </p:spPr>
        <p:txBody>
          <a:bodyPr rtlCol="0">
            <a:normAutofit/>
          </a:bodyPr>
          <a:lstStyle/>
          <a:p>
            <a:pPr rtl="0"/>
            <a:r>
              <a:rPr lang="uk-UA" sz="5400" dirty="0"/>
              <a:t>ОСНОВИ ПЕДАГОГІЧНОЇ МАЙСТЕРНОСТІ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E42C4E3-AFAF-4630-AF6D-21FB3C29C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800" y="4074127"/>
            <a:ext cx="4082143" cy="1232733"/>
          </a:xfrm>
        </p:spPr>
        <p:txBody>
          <a:bodyPr rtlCol="0"/>
          <a:lstStyle/>
          <a:p>
            <a:pPr algn="ctr" rtl="0"/>
            <a:r>
              <a:rPr lang="uk-UA" sz="2100" dirty="0"/>
              <a:t>  	Олександра Борисівна            	КУШЛЯК</a:t>
            </a:r>
          </a:p>
          <a:p>
            <a:pPr rtl="0"/>
            <a:endParaRPr lang="uk-UA" sz="2100" dirty="0"/>
          </a:p>
          <a:p>
            <a:pPr algn="ctr" rtl="0"/>
            <a:r>
              <a:rPr lang="uk-UA" sz="2100" dirty="0"/>
              <a:t>Викладач психолого-педагогічних дисциплін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2FDFB-67F3-86A2-759D-3272F4CC77A4}"/>
              </a:ext>
            </a:extLst>
          </p:cNvPr>
          <p:cNvSpPr txBox="1"/>
          <p:nvPr/>
        </p:nvSpPr>
        <p:spPr>
          <a:xfrm flipH="1">
            <a:off x="5976256" y="5723165"/>
            <a:ext cx="5412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Вибіркова дисципліна циклової комісії психолого-педагогічних дисциплін</a:t>
            </a:r>
          </a:p>
        </p:txBody>
      </p:sp>
    </p:spTree>
    <p:extLst>
      <p:ext uri="{BB962C8B-B14F-4D97-AF65-F5344CB8AC3E}">
        <p14:creationId xmlns:p14="http://schemas.microsoft.com/office/powerpoint/2010/main" val="119388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19">
        <p:split orient="vert"/>
      </p:transition>
    </mc:Choice>
    <mc:Fallback xmlns="">
      <p:transition spd="slow" advTm="5119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1F34B-93F5-46C0-9BEC-B1A8D550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40" y="861756"/>
            <a:ext cx="4269335" cy="1628351"/>
          </a:xfrm>
        </p:spPr>
        <p:txBody>
          <a:bodyPr rtlCol="0"/>
          <a:lstStyle/>
          <a:p>
            <a:pPr algn="ctr" rtl="0"/>
            <a:r>
              <a:rPr lang="uk-UA" dirty="0"/>
              <a:t>ОБСЯГ КУРСУ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81FDC16-3D69-48AD-B08B-ED28A10640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1990" y="3429000"/>
            <a:ext cx="4660445" cy="2855913"/>
          </a:xfrm>
        </p:spPr>
        <p:txBody>
          <a:bodyPr rtlCol="0"/>
          <a:lstStyle/>
          <a:p>
            <a:pPr algn="l" rtl="0"/>
            <a:r>
              <a:rPr lang="ru-RU" sz="3200" dirty="0" err="1"/>
              <a:t>Кількість</a:t>
            </a:r>
            <a:r>
              <a:rPr lang="ru-RU" sz="3200" dirty="0"/>
              <a:t> годин </a:t>
            </a:r>
            <a:r>
              <a:rPr lang="ru-RU" sz="3600" dirty="0"/>
              <a:t>- </a:t>
            </a:r>
            <a:r>
              <a:rPr lang="ru-RU" sz="3600" b="1" dirty="0"/>
              <a:t>60</a:t>
            </a:r>
          </a:p>
          <a:p>
            <a:pPr algn="l" rtl="0"/>
            <a:r>
              <a:rPr lang="ru-RU" sz="3200" dirty="0" err="1"/>
              <a:t>Кредитів</a:t>
            </a:r>
            <a:r>
              <a:rPr lang="ru-RU" sz="3200" dirty="0"/>
              <a:t> </a:t>
            </a:r>
            <a:r>
              <a:rPr lang="ru-RU" sz="3600" dirty="0"/>
              <a:t>–</a:t>
            </a:r>
            <a:r>
              <a:rPr lang="ru-RU" sz="3600" b="1" dirty="0"/>
              <a:t> 2</a:t>
            </a:r>
          </a:p>
          <a:p>
            <a:pPr algn="l" rtl="0"/>
            <a:r>
              <a:rPr lang="ru-RU" sz="3200" dirty="0"/>
              <a:t>Форма контролю </a:t>
            </a:r>
            <a:r>
              <a:rPr lang="ru-RU" sz="3600" dirty="0"/>
              <a:t>- </a:t>
            </a:r>
            <a:r>
              <a:rPr lang="ru-RU" sz="3600" b="1" dirty="0" err="1"/>
              <a:t>залік</a:t>
            </a:r>
            <a:endParaRPr lang="ru-RU" sz="3600" b="1" dirty="0"/>
          </a:p>
          <a:p>
            <a:pPr rtl="0"/>
            <a:endParaRPr lang="uk-UA" dirty="0"/>
          </a:p>
        </p:txBody>
      </p:sp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8C9716A9-7B08-1410-4833-6A209C3365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466499"/>
              </p:ext>
            </p:extLst>
          </p:nvPr>
        </p:nvGraphicFramePr>
        <p:xfrm>
          <a:off x="5495928" y="122466"/>
          <a:ext cx="6696072" cy="586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7474726"/>
      </p:ext>
    </p:extLst>
  </p:cSld>
  <p:clrMapOvr>
    <a:masterClrMapping/>
  </p:clrMapOvr>
  <p:transition spd="slow" advTm="11656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35BFF-A889-4B62-BCD4-168715A6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9427"/>
            <a:ext cx="4906736" cy="2939143"/>
          </a:xfrm>
          <a:solidFill>
            <a:schemeClr val="bg2"/>
          </a:solidFill>
        </p:spPr>
        <p:txBody>
          <a:bodyPr rtlCol="0">
            <a:normAutofit fontScale="90000"/>
          </a:bodyPr>
          <a:lstStyle/>
          <a:p>
            <a:pPr algn="ctr" rtl="0"/>
            <a:br>
              <a:rPr lang="uk-UA" sz="7200" dirty="0"/>
            </a:br>
            <a:br>
              <a:rPr lang="uk-UA" sz="7200" dirty="0"/>
            </a:br>
            <a:r>
              <a:rPr lang="uk-UA" sz="7200" dirty="0"/>
              <a:t>Мета вивчення курсу</a:t>
            </a:r>
          </a:p>
        </p:txBody>
      </p:sp>
      <p:sp>
        <p:nvSpPr>
          <p:cNvPr id="19" name="Місце для вмісту 18">
            <a:extLst>
              <a:ext uri="{FF2B5EF4-FFF2-40B4-BE49-F238E27FC236}">
                <a16:creationId xmlns:a16="http://schemas.microsoft.com/office/drawing/2014/main" id="{C8822230-E7F6-4AEC-86F1-6874B8C03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578" y="122464"/>
            <a:ext cx="6863443" cy="6613071"/>
          </a:xfrm>
        </p:spPr>
        <p:txBody>
          <a:bodyPr rtlCol="0"/>
          <a:lstStyle/>
          <a:p>
            <a:pPr rtl="0"/>
            <a:r>
              <a:rPr lang="ru-RU" sz="3600" b="1" dirty="0">
                <a:latin typeface="+mj-lt"/>
              </a:rPr>
              <a:t>Головна мета курсу </a:t>
            </a:r>
            <a:r>
              <a:rPr lang="ru-RU" sz="3600" dirty="0"/>
              <a:t>– </a:t>
            </a:r>
            <a:r>
              <a:rPr lang="uk-UA" sz="3600" dirty="0">
                <a:latin typeface="+mj-lt"/>
              </a:rPr>
              <a:t>стимулювати студентів до професійного самовиховання, формувати у них потребу в неперервному педагогічному самовдосконаленні.</a:t>
            </a:r>
          </a:p>
        </p:txBody>
      </p:sp>
    </p:spTree>
    <p:extLst>
      <p:ext uri="{BB962C8B-B14F-4D97-AF65-F5344CB8AC3E}">
        <p14:creationId xmlns:p14="http://schemas.microsoft.com/office/powerpoint/2010/main" val="37491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112">
        <p:split orient="vert"/>
      </p:transition>
    </mc:Choice>
    <mc:Fallback xmlns="">
      <p:transition spd="slow" advTm="13112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37CCD2D-0115-98AE-A008-0EB4D1656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603" y="1268763"/>
            <a:ext cx="6391892" cy="46620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3DDA0B-9AD4-C1A6-C5BA-FC6297DB0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092" y="4662086"/>
            <a:ext cx="2238375" cy="20383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A97F4D-F280-472F-9307-25B3E6BD8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05" y="587670"/>
            <a:ext cx="4087586" cy="2221622"/>
          </a:xfrm>
        </p:spPr>
        <p:txBody>
          <a:bodyPr rtlCol="0"/>
          <a:lstStyle/>
          <a:p>
            <a:pPr rtl="0"/>
            <a:r>
              <a:rPr lang="uk-UA" dirty="0"/>
              <a:t>Структура курсу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91695-E7DA-48AF-9EEB-86DA1F9BF7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0629" y="3107872"/>
            <a:ext cx="4498521" cy="2855913"/>
          </a:xfrm>
        </p:spPr>
        <p:txBody>
          <a:bodyPr rtlCol="0"/>
          <a:lstStyle/>
          <a:p>
            <a:pPr rtl="0"/>
            <a:endParaRPr lang="ru-RU" dirty="0"/>
          </a:p>
          <a:p>
            <a:pPr algn="l" rtl="0"/>
            <a:r>
              <a:rPr lang="ru-RU" sz="3200" b="1" dirty="0" err="1"/>
              <a:t>Розділ</a:t>
            </a:r>
            <a:r>
              <a:rPr lang="ru-RU" sz="3200" b="1" dirty="0"/>
              <a:t> І</a:t>
            </a:r>
          </a:p>
          <a:p>
            <a:pPr algn="l" rtl="0"/>
            <a:r>
              <a:rPr lang="ru-RU" sz="2800" i="1" dirty="0" err="1"/>
              <a:t>Поняття</a:t>
            </a:r>
            <a:r>
              <a:rPr lang="ru-RU" sz="2800" i="1" dirty="0"/>
              <a:t> </a:t>
            </a:r>
            <a:r>
              <a:rPr lang="ru-RU" sz="2800" i="1" dirty="0" err="1"/>
              <a:t>педагогічної</a:t>
            </a:r>
            <a:r>
              <a:rPr lang="ru-RU" sz="2800" i="1" dirty="0"/>
              <a:t> </a:t>
            </a:r>
            <a:r>
              <a:rPr lang="ru-RU" sz="2800" i="1" dirty="0" err="1"/>
              <a:t>майстерності</a:t>
            </a:r>
            <a:endParaRPr lang="ru-RU" sz="2800" i="1" dirty="0"/>
          </a:p>
          <a:p>
            <a:pPr rtl="0"/>
            <a:endParaRPr lang="ru-RU" dirty="0"/>
          </a:p>
          <a:p>
            <a:pPr rtl="0"/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72C04-AEBD-AE80-618F-E20B92D3F643}"/>
              </a:ext>
            </a:extLst>
          </p:cNvPr>
          <p:cNvSpPr txBox="1"/>
          <p:nvPr/>
        </p:nvSpPr>
        <p:spPr>
          <a:xfrm rot="896569">
            <a:off x="5571794" y="318242"/>
            <a:ext cx="2698453" cy="1754326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uk-UA" sz="3600" dirty="0"/>
              <a:t>Хто такий педагог майстер???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C32CD-5C0D-5834-90F1-B5457E80D9EC}"/>
              </a:ext>
            </a:extLst>
          </p:cNvPr>
          <p:cNvSpPr txBox="1"/>
          <p:nvPr/>
        </p:nvSpPr>
        <p:spPr>
          <a:xfrm rot="19923315">
            <a:off x="6356620" y="1414866"/>
            <a:ext cx="5791041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4000" dirty="0"/>
              <a:t>Які складові педагогічної майстерності???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0415B9-4678-AA9C-1078-1BD1032CA9C8}"/>
              </a:ext>
            </a:extLst>
          </p:cNvPr>
          <p:cNvSpPr txBox="1"/>
          <p:nvPr/>
        </p:nvSpPr>
        <p:spPr>
          <a:xfrm>
            <a:off x="7797610" y="3584868"/>
            <a:ext cx="439439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3200" dirty="0"/>
              <a:t>Вимоги до особистості вчителя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15261A-BD00-1B0E-50A9-63B944675386}"/>
              </a:ext>
            </a:extLst>
          </p:cNvPr>
          <p:cNvSpPr txBox="1"/>
          <p:nvPr/>
        </p:nvSpPr>
        <p:spPr>
          <a:xfrm rot="484709">
            <a:off x="5311453" y="4581779"/>
            <a:ext cx="4829708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dirty="0"/>
              <a:t>Як </a:t>
            </a:r>
            <a:r>
              <a:rPr lang="ru-RU" sz="3200" dirty="0" err="1"/>
              <a:t>проаналізувати</a:t>
            </a:r>
            <a:r>
              <a:rPr lang="ru-RU" sz="3200" dirty="0"/>
              <a:t> </a:t>
            </a:r>
            <a:r>
              <a:rPr lang="ru-RU" sz="3200" dirty="0" err="1"/>
              <a:t>педагогічну</a:t>
            </a:r>
            <a:r>
              <a:rPr lang="ru-RU" sz="3200" dirty="0"/>
              <a:t> </a:t>
            </a:r>
            <a:r>
              <a:rPr lang="ru-RU" sz="3200" dirty="0" err="1"/>
              <a:t>ситуацію</a:t>
            </a:r>
            <a:r>
              <a:rPr lang="ru-RU" sz="3200" dirty="0"/>
              <a:t> та </a:t>
            </a:r>
            <a:r>
              <a:rPr lang="ru-RU" sz="3200" dirty="0" err="1"/>
              <a:t>успішно</a:t>
            </a:r>
            <a:r>
              <a:rPr lang="ru-RU" sz="3200" dirty="0"/>
              <a:t> </a:t>
            </a:r>
            <a:r>
              <a:rPr lang="ru-RU" sz="3200" dirty="0" err="1"/>
              <a:t>розв’язати</a:t>
            </a:r>
            <a:r>
              <a:rPr lang="ru-RU" sz="3200" dirty="0"/>
              <a:t> </a:t>
            </a:r>
            <a:r>
              <a:rPr lang="ru-RU" sz="3200" dirty="0" err="1"/>
              <a:t>педагогічну</a:t>
            </a:r>
            <a:r>
              <a:rPr lang="ru-RU" sz="3200" dirty="0"/>
              <a:t> задачу?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29897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41">
        <p:split orient="vert"/>
      </p:transition>
    </mc:Choice>
    <mc:Fallback xmlns="">
      <p:transition spd="slow" advTm="11041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51C242A-3CC4-BCB3-31B2-9DAA1C284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835" y="4585802"/>
            <a:ext cx="3041169" cy="22808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4DA9A-F01A-481E-A192-F11CA07C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4" y="559678"/>
            <a:ext cx="4300342" cy="2221622"/>
          </a:xfrm>
        </p:spPr>
        <p:txBody>
          <a:bodyPr rtlCol="0"/>
          <a:lstStyle/>
          <a:p>
            <a:pPr rtl="0"/>
            <a:r>
              <a:rPr lang="uk-UA" dirty="0"/>
              <a:t>Структура курсу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DCC875B-FB79-4EB2-ACC0-A26593F489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5564" y="3486803"/>
            <a:ext cx="3842550" cy="2584393"/>
          </a:xfrm>
        </p:spPr>
        <p:txBody>
          <a:bodyPr rtlCol="0"/>
          <a:lstStyle/>
          <a:p>
            <a:pPr algn="l" rtl="0"/>
            <a:r>
              <a:rPr lang="uk-UA" sz="3200" b="1" dirty="0"/>
              <a:t>Розділ ІІ</a:t>
            </a:r>
            <a:endParaRPr lang="uk-UA" sz="3200" dirty="0"/>
          </a:p>
          <a:p>
            <a:pPr algn="l" rtl="0"/>
            <a:r>
              <a:rPr lang="uk-UA" sz="2800" i="1" dirty="0"/>
              <a:t>Педагогічна техніка вчителя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0BB33B0-B1A8-A691-DB0C-8EFCB69F3C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11"/>
          <a:stretch/>
        </p:blipFill>
        <p:spPr>
          <a:xfrm>
            <a:off x="8560004" y="4585802"/>
            <a:ext cx="3458308" cy="208767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8F1DCFE-04A4-7979-1511-8D945BF58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962" y="-34526"/>
            <a:ext cx="4843349" cy="208405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FA6B994-C06A-F13F-0FF5-F1482AC76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524" y="2120579"/>
            <a:ext cx="3239991" cy="242682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B8B6A2C-3101-1E8A-79EA-BDFD214B5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2541" y="2120579"/>
            <a:ext cx="3235771" cy="242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252">
        <p:split orient="vert"/>
      </p:transition>
    </mc:Choice>
    <mc:Fallback xmlns="">
      <p:transition spd="slow" advTm="10252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76ECEB8-50E0-8F71-6752-BA2B6216C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364" y="443801"/>
            <a:ext cx="4070072" cy="30525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00B74-5475-4C20-9E4F-D93144C7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77" y="722245"/>
            <a:ext cx="4340680" cy="1562638"/>
          </a:xfrm>
        </p:spPr>
        <p:txBody>
          <a:bodyPr rtlCol="0">
            <a:normAutofit/>
          </a:bodyPr>
          <a:lstStyle/>
          <a:p>
            <a:pPr rtl="0"/>
            <a:r>
              <a:rPr lang="uk-UA" sz="5000" dirty="0"/>
              <a:t>Структура</a:t>
            </a:r>
            <a:r>
              <a:rPr lang="uk-UA" sz="4800" dirty="0"/>
              <a:t> курсу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0F1B58-257D-4779-A040-5E1616327E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8471" y="3600604"/>
            <a:ext cx="4430486" cy="1178396"/>
          </a:xfrm>
        </p:spPr>
        <p:txBody>
          <a:bodyPr rtlCol="0">
            <a:noAutofit/>
          </a:bodyPr>
          <a:lstStyle/>
          <a:p>
            <a:pPr algn="l" rtl="0"/>
            <a:r>
              <a:rPr lang="uk-UA" sz="3200" b="1" dirty="0"/>
              <a:t>Розділ ІІІ</a:t>
            </a:r>
          </a:p>
          <a:p>
            <a:pPr algn="l" rtl="0"/>
            <a:r>
              <a:rPr lang="uk-UA" sz="2800" i="1" dirty="0"/>
              <a:t>Майстерність педагогічного спілкування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E779084-2E5B-02C6-428D-D87C5F3DF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628" y="171450"/>
            <a:ext cx="3423197" cy="192677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D280162-693A-605A-165F-4409A834A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596" y="3818845"/>
            <a:ext cx="3823607" cy="28677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C5E4B8B-0772-4F6D-8593-AFEC145FF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7364" y="2286000"/>
            <a:ext cx="3048000" cy="2286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FDDC957-E91F-0251-2BE0-7FB2F19C3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4631" y="4759779"/>
            <a:ext cx="2785557" cy="208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1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315">
        <p:split orient="vert"/>
      </p:transition>
    </mc:Choice>
    <mc:Fallback xmlns="">
      <p:transition spd="slow" advTm="13315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A495F12-1EB0-3B92-0D14-F2C7AB6BD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661" y="4245495"/>
            <a:ext cx="3290438" cy="25320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D8C57-00EE-C918-620E-1C9A9BABB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3" y="597000"/>
            <a:ext cx="4128407" cy="2221622"/>
          </a:xfrm>
        </p:spPr>
        <p:txBody>
          <a:bodyPr/>
          <a:lstStyle/>
          <a:p>
            <a:r>
              <a:rPr lang="uk-UA" dirty="0"/>
              <a:t>Структура курсу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D30EF4-A4EE-29DD-ED19-752E2AC26C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2000" y="2895600"/>
            <a:ext cx="4128406" cy="2855913"/>
          </a:xfrm>
        </p:spPr>
        <p:txBody>
          <a:bodyPr>
            <a:normAutofit/>
          </a:bodyPr>
          <a:lstStyle/>
          <a:p>
            <a:pPr algn="l"/>
            <a:endParaRPr lang="uk-UA" dirty="0"/>
          </a:p>
          <a:p>
            <a:pPr algn="l"/>
            <a:r>
              <a:rPr lang="uk-UA" sz="3200" dirty="0"/>
              <a:t>Розділ І</a:t>
            </a:r>
            <a:r>
              <a:rPr lang="en-US" sz="3200" dirty="0"/>
              <a:t>V</a:t>
            </a:r>
            <a:endParaRPr lang="uk-UA" sz="3200" dirty="0"/>
          </a:p>
          <a:p>
            <a:pPr algn="l"/>
            <a:r>
              <a:rPr lang="uk-UA" sz="2800" i="1" dirty="0"/>
              <a:t>	Майстерність організації педагогічної взаємодії у навчанні.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5D98BF-C688-64C6-C603-3E04E2C53DA2}"/>
              </a:ext>
            </a:extLst>
          </p:cNvPr>
          <p:cNvSpPr txBox="1"/>
          <p:nvPr/>
        </p:nvSpPr>
        <p:spPr>
          <a:xfrm>
            <a:off x="5335362" y="80410"/>
            <a:ext cx="656612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/>
              <a:t>Що таке педагогічний вплив? Як зробити його ефективним?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8DD076-769A-045A-C81B-CB7B19EE02F5}"/>
              </a:ext>
            </a:extLst>
          </p:cNvPr>
          <p:cNvSpPr txBox="1"/>
          <p:nvPr/>
        </p:nvSpPr>
        <p:spPr>
          <a:xfrm>
            <a:off x="5424778" y="3337880"/>
            <a:ext cx="609463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/>
              <a:t>Урок як діалог вчителя з учнями в процесі навчання</a:t>
            </a:r>
            <a:r>
              <a:rPr lang="uk-UA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A64B98-2D63-285F-3A3E-41A74A2EF1AA}"/>
              </a:ext>
            </a:extLst>
          </p:cNvPr>
          <p:cNvSpPr txBox="1"/>
          <p:nvPr/>
        </p:nvSpPr>
        <p:spPr>
          <a:xfrm>
            <a:off x="5232626" y="4961578"/>
            <a:ext cx="3239471" cy="11079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/>
              <a:t>Умови успішної </a:t>
            </a:r>
          </a:p>
          <a:p>
            <a:pPr algn="ctr"/>
            <a:r>
              <a:rPr lang="uk-UA" sz="2400" dirty="0"/>
              <a:t>роботи на </a:t>
            </a:r>
            <a:r>
              <a:rPr lang="uk-UA" sz="2400" dirty="0" err="1"/>
              <a:t>уроці</a:t>
            </a:r>
            <a:endParaRPr lang="uk-UA" sz="2400" dirty="0"/>
          </a:p>
          <a:p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0D328C8-BAB2-2BD0-3131-06742EAC4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724" y="911407"/>
            <a:ext cx="4475914" cy="23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752">
        <p:split orient="vert"/>
      </p:transition>
    </mc:Choice>
    <mc:Fallback xmlns="">
      <p:transition spd="slow" advTm="11752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BBA78D-B9E1-2CD2-AB53-C67955CAD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755" y="4103294"/>
            <a:ext cx="2208245" cy="2382042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1868D1D3-8E0E-DBCC-1DAA-72DA935CFA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191" y="1179990"/>
            <a:ext cx="4814596" cy="559289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uk-UA" sz="6600" dirty="0">
                <a:latin typeface="+mj-lt"/>
              </a:rPr>
              <a:t>ДЯКУЮ ЗА УВАГУ!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1678D-74C0-86C5-79B7-14538B03FDD4}"/>
              </a:ext>
            </a:extLst>
          </p:cNvPr>
          <p:cNvSpPr txBox="1"/>
          <p:nvPr/>
        </p:nvSpPr>
        <p:spPr>
          <a:xfrm>
            <a:off x="5029589" y="4905783"/>
            <a:ext cx="48145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	</a:t>
            </a:r>
            <a:r>
              <a:rPr lang="ru-RU" sz="3200" b="1" dirty="0"/>
              <a:t>Чим </a:t>
            </a:r>
            <a:r>
              <a:rPr lang="ru-RU" sz="3200" b="1" dirty="0" err="1"/>
              <a:t>більше</a:t>
            </a:r>
            <a:r>
              <a:rPr lang="ru-RU" sz="3200" b="1" dirty="0"/>
              <a:t> </a:t>
            </a:r>
            <a:r>
              <a:rPr lang="ru-RU" sz="3200" b="1" dirty="0" err="1"/>
              <a:t>знаєш</a:t>
            </a:r>
            <a:r>
              <a:rPr lang="ru-RU" sz="3200" b="1" dirty="0"/>
              <a:t>, </a:t>
            </a:r>
            <a:r>
              <a:rPr lang="ru-RU" sz="3200" b="1" dirty="0" err="1"/>
              <a:t>тим</a:t>
            </a:r>
            <a:r>
              <a:rPr lang="ru-RU" sz="3200" b="1" dirty="0"/>
              <a:t> </a:t>
            </a:r>
            <a:r>
              <a:rPr lang="ru-RU" sz="3200" b="1" dirty="0" err="1"/>
              <a:t>більше</a:t>
            </a:r>
            <a:r>
              <a:rPr lang="ru-RU" sz="3200" b="1" dirty="0"/>
              <a:t> </a:t>
            </a:r>
            <a:r>
              <a:rPr lang="ru-RU" sz="3200" b="1" dirty="0" err="1"/>
              <a:t>можеш</a:t>
            </a:r>
            <a:r>
              <a:rPr lang="ru-RU" sz="3200" b="1" dirty="0"/>
              <a:t>.</a:t>
            </a:r>
            <a:r>
              <a:rPr lang="ru-RU" sz="3200" dirty="0"/>
              <a:t>												Е. Абу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8A29BA-D595-6DE9-FBF0-B1C82EB8D97A}"/>
              </a:ext>
            </a:extLst>
          </p:cNvPr>
          <p:cNvSpPr txBox="1"/>
          <p:nvPr/>
        </p:nvSpPr>
        <p:spPr>
          <a:xfrm>
            <a:off x="4898572" y="1240972"/>
            <a:ext cx="7293428" cy="286232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6000" b="1" dirty="0"/>
              <a:t>	Успіхів у вивченні Основ педагогічної майстерності!</a:t>
            </a:r>
          </a:p>
        </p:txBody>
      </p:sp>
    </p:spTree>
    <p:extLst>
      <p:ext uri="{BB962C8B-B14F-4D97-AF65-F5344CB8AC3E}">
        <p14:creationId xmlns:p14="http://schemas.microsoft.com/office/powerpoint/2010/main" val="29631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205">
        <p:split orient="vert"/>
      </p:transition>
    </mc:Choice>
    <mc:Fallback xmlns="">
      <p:transition spd="slow" advTm="10205">
        <p:split orient="vert"/>
      </p:transition>
    </mc:Fallback>
  </mc:AlternateContent>
</p:sld>
</file>

<file path=ppt/theme/theme1.xml><?xml version="1.0" encoding="utf-8"?>
<a:theme xmlns:a="http://schemas.openxmlformats.org/drawingml/2006/main" name="Заголовки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209487_TF45175639_Win32" id="{E1CE77E6-158C-475B-B1A5-0B7943769532}" vid="{5081E4CC-BCA6-454C-A505-9DE1D2D67B7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 біографії</Template>
  <TotalTime>299</TotalTime>
  <Words>187</Words>
  <Application>Microsoft Office PowerPoint</Application>
  <PresentationFormat>Широкий екран</PresentationFormat>
  <Paragraphs>48</Paragraphs>
  <Slides>8</Slides>
  <Notes>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Schoolbook</vt:lpstr>
      <vt:lpstr>Corbel</vt:lpstr>
      <vt:lpstr>Заголовки</vt:lpstr>
      <vt:lpstr>ОСНОВИ ПЕДАГОГІЧНОЇ МАЙСТЕРНОСТІ</vt:lpstr>
      <vt:lpstr>ОБСЯГ КУРСУ</vt:lpstr>
      <vt:lpstr>  Мета вивчення курсу</vt:lpstr>
      <vt:lpstr>Структура курсу</vt:lpstr>
      <vt:lpstr>Структура курсу</vt:lpstr>
      <vt:lpstr>Структура курсу</vt:lpstr>
      <vt:lpstr>Структура курсу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ОСНОВИ ПЕДАГОГІЧНОЇ МАЙСТЕРНОСТІ</dc:title>
  <dc:creator>kipfk</dc:creator>
  <cp:lastModifiedBy>Marta Fedorushun</cp:lastModifiedBy>
  <cp:revision>3</cp:revision>
  <dcterms:created xsi:type="dcterms:W3CDTF">2024-01-09T20:13:11Z</dcterms:created>
  <dcterms:modified xsi:type="dcterms:W3CDTF">2024-01-12T08:38:52Z</dcterms:modified>
</cp:coreProperties>
</file>